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20" r:id="rId3"/>
    <p:sldMasterId id="2147483732" r:id="rId4"/>
  </p:sldMasterIdLst>
  <p:notesMasterIdLst>
    <p:notesMasterId r:id="rId12"/>
  </p:notesMasterIdLst>
  <p:sldIdLst>
    <p:sldId id="261" r:id="rId5"/>
    <p:sldId id="258" r:id="rId6"/>
    <p:sldId id="265" r:id="rId7"/>
    <p:sldId id="263" r:id="rId8"/>
    <p:sldId id="268" r:id="rId9"/>
    <p:sldId id="260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2B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692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50269-4BEA-44DD-A23D-358BDA4EAACC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119460-6DB4-4BF8-980C-9285F7B8AA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624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19460-6DB4-4BF8-980C-9285F7B8AA7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2F74871-5C9F-463A-8BAC-FDA98D8FB156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6291F67-59AA-4D72-82AD-184A1A5141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ulletinboards.com/gif/smilieA13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44463"/>
            <a:ext cx="219075" cy="31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947674"/>
            <a:ext cx="6248400" cy="5300726"/>
          </a:xfrm>
          <a:prstGeom prst="rect">
            <a:avLst/>
          </a:prstGeom>
          <a:ln w="63500">
            <a:solidFill>
              <a:schemeClr val="bg2">
                <a:lumMod val="10000"/>
              </a:schemeClr>
            </a:solidFill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27432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8800" b="1" dirty="0" smtClean="0">
                <a:solidFill>
                  <a:schemeClr val="accent2">
                    <a:lumMod val="50000"/>
                  </a:schemeClr>
                </a:solidFill>
              </a:rPr>
              <a:t>BULLETIN</a:t>
            </a:r>
            <a:br>
              <a:rPr lang="en-US" sz="8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8800" b="1" dirty="0" smtClean="0">
                <a:solidFill>
                  <a:schemeClr val="accent2">
                    <a:lumMod val="50000"/>
                  </a:schemeClr>
                </a:solidFill>
              </a:rPr>
              <a:t>BOARD</a:t>
            </a:r>
            <a:endParaRPr lang="en-US" sz="8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0528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990600"/>
            <a:ext cx="2971800" cy="2971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762000"/>
            <a:ext cx="4343400" cy="4495421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2819400"/>
            <a:ext cx="4495800" cy="114300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2">
                    <a:lumMod val="75000"/>
                  </a:schemeClr>
                </a:solidFill>
              </a:rPr>
              <a:t>BEFORE</a:t>
            </a:r>
            <a:endParaRPr lang="en-US" sz="8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038600"/>
            <a:ext cx="2438400" cy="179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28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914399"/>
            <a:ext cx="4114800" cy="5486401"/>
          </a:xfrm>
        </p:spPr>
      </p:pic>
    </p:spTree>
    <p:extLst>
      <p:ext uri="{BB962C8B-B14F-4D97-AF65-F5344CB8AC3E}">
        <p14:creationId xmlns:p14="http://schemas.microsoft.com/office/powerpoint/2010/main" val="397027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990600"/>
            <a:ext cx="2971800" cy="2971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762000"/>
            <a:ext cx="4343400" cy="4495421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19200" y="2819400"/>
            <a:ext cx="4495800" cy="114300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accent2">
                    <a:lumMod val="75000"/>
                  </a:schemeClr>
                </a:solidFill>
              </a:rPr>
              <a:t>AFTER</a:t>
            </a:r>
            <a:endParaRPr lang="en-US" sz="8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038600"/>
            <a:ext cx="2438400" cy="1799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68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1143000"/>
            <a:ext cx="3943350" cy="5257801"/>
          </a:xfrm>
          <a:ln w="63500">
            <a:solidFill>
              <a:schemeClr val="accent1">
                <a:lumMod val="75000"/>
              </a:schemeClr>
            </a:solidFill>
          </a:ln>
        </p:spPr>
      </p:pic>
      <p:cxnSp>
        <p:nvCxnSpPr>
          <p:cNvPr id="3" name="Straight Arrow Connector 2"/>
          <p:cNvCxnSpPr/>
          <p:nvPr/>
        </p:nvCxnSpPr>
        <p:spPr>
          <a:xfrm>
            <a:off x="3048000" y="3886200"/>
            <a:ext cx="2743200" cy="0"/>
          </a:xfrm>
          <a:prstGeom prst="straightConnector1">
            <a:avLst/>
          </a:prstGeom>
          <a:ln w="1270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943600" y="3048000"/>
            <a:ext cx="259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Insert Instructional Material/Post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4847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loud 24"/>
          <p:cNvSpPr/>
          <p:nvPr/>
        </p:nvSpPr>
        <p:spPr>
          <a:xfrm>
            <a:off x="533400" y="1143000"/>
            <a:ext cx="8382000" cy="449580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66" name="Picture 2" descr="http://pymt.eu/wiki/uploads/Snippets/AnimatedBackgroundWithWaves/backgrou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81200" y="16764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HOW TO BE A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33600" y="21336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MEMBER!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 rot="1484264">
            <a:off x="5449959" y="2125479"/>
            <a:ext cx="30167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A Font with Serifs" pitchFamily="2" charset="0"/>
              </a:rPr>
              <a:t>“Art arises when the secret vision of the artist and the manifestation of nature agree to find new shapes. “ </a:t>
            </a:r>
          </a:p>
          <a:p>
            <a:pPr algn="just"/>
            <a:endParaRPr lang="en-US" sz="2400" b="1" dirty="0">
              <a:solidFill>
                <a:schemeClr val="accent5">
                  <a:lumMod val="75000"/>
                </a:schemeClr>
              </a:solidFill>
              <a:latin typeface="A Font with Serifs" pitchFamily="2" charset="0"/>
            </a:endParaRPr>
          </a:p>
          <a:p>
            <a:pPr algn="just"/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A Font with Serifs" pitchFamily="2" charset="0"/>
              </a:rPr>
              <a:t>	--</a:t>
            </a:r>
            <a:r>
              <a:rPr lang="en-US" sz="2400" b="1" dirty="0" err="1" smtClean="0">
                <a:solidFill>
                  <a:schemeClr val="accent5">
                    <a:lumMod val="75000"/>
                  </a:schemeClr>
                </a:solidFill>
                <a:latin typeface="A Font with Serifs" pitchFamily="2" charset="0"/>
              </a:rPr>
              <a:t>Khalil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  <a:latin typeface="A Font with Serifs" pitchFamily="2" charset="0"/>
              </a:rPr>
              <a:t> Gibran</a:t>
            </a:r>
            <a:endParaRPr lang="en-US" sz="2400" b="1" dirty="0">
              <a:solidFill>
                <a:schemeClr val="accent5">
                  <a:lumMod val="75000"/>
                </a:schemeClr>
              </a:solidFill>
              <a:latin typeface="A Font with Serifs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39000" y="5181600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FORM</a:t>
            </a:r>
            <a:endParaRPr lang="en-US" sz="1400" dirty="0"/>
          </a:p>
        </p:txBody>
      </p:sp>
      <p:sp>
        <p:nvSpPr>
          <p:cNvPr id="26" name="Cloud 25"/>
          <p:cNvSpPr/>
          <p:nvPr/>
        </p:nvSpPr>
        <p:spPr>
          <a:xfrm>
            <a:off x="533400" y="1295400"/>
            <a:ext cx="8229600" cy="5181600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Process 22"/>
          <p:cNvSpPr/>
          <p:nvPr/>
        </p:nvSpPr>
        <p:spPr>
          <a:xfrm>
            <a:off x="4495800" y="5943600"/>
            <a:ext cx="1905000" cy="9144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57400" y="2590800"/>
            <a:ext cx="2209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_________________</a:t>
            </a:r>
          </a:p>
          <a:p>
            <a:r>
              <a:rPr lang="en-US" dirty="0" smtClean="0"/>
              <a:t>______________________________________________________________________________________________________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086600" y="5334000"/>
            <a:ext cx="114300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__________________________________________</a:t>
            </a:r>
            <a:endParaRPr lang="en-US" sz="105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685799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latin typeface="Alias" pitchFamily="2" charset="0"/>
              </a:rPr>
              <a:t>ARTCO</a:t>
            </a:r>
            <a:endParaRPr lang="en-US" sz="6000" dirty="0">
              <a:latin typeface="Alias" pitchFamily="2" charset="0"/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1828800" y="1447800"/>
            <a:ext cx="2590800" cy="3429000"/>
          </a:xfrm>
          <a:prstGeom prst="flowChartProcess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648200" y="60960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dirty="0" smtClean="0">
                <a:latin typeface="Algerian" pitchFamily="82" charset="0"/>
              </a:rPr>
              <a:t>FILLED UP</a:t>
            </a:r>
          </a:p>
          <a:p>
            <a:pPr algn="ctr"/>
            <a:r>
              <a:rPr lang="en-US" dirty="0" smtClean="0">
                <a:latin typeface="Algerian" pitchFamily="82" charset="0"/>
              </a:rPr>
              <a:t>FORMS!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58000" y="60198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lgerian" pitchFamily="82" charset="0"/>
              </a:rPr>
              <a:t>GET THE FORM</a:t>
            </a:r>
          </a:p>
          <a:p>
            <a:pPr algn="ctr"/>
            <a:r>
              <a:rPr lang="en-US" dirty="0" smtClean="0">
                <a:latin typeface="Algerian" pitchFamily="82" charset="0"/>
              </a:rPr>
              <a:t>HERE!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6705600" y="5943600"/>
            <a:ext cx="1981200" cy="9144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Process 18"/>
          <p:cNvSpPr/>
          <p:nvPr/>
        </p:nvSpPr>
        <p:spPr>
          <a:xfrm>
            <a:off x="7010400" y="5257800"/>
            <a:ext cx="1371600" cy="685800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981200" y="16002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HOW TO BE A</a:t>
            </a:r>
          </a:p>
          <a:p>
            <a:pPr algn="ctr"/>
            <a:r>
              <a:rPr lang="en-US" sz="2400" b="1" dirty="0" smtClean="0"/>
              <a:t>MEMBER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58000" y="6096000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lgerian" pitchFamily="82" charset="0"/>
              </a:rPr>
              <a:t>GET THE FORMS</a:t>
            </a:r>
          </a:p>
          <a:p>
            <a:pPr algn="ctr"/>
            <a:r>
              <a:rPr lang="en-US" sz="1600" dirty="0" smtClean="0">
                <a:latin typeface="Algerian" pitchFamily="82" charset="0"/>
              </a:rPr>
              <a:t>HERE</a:t>
            </a:r>
            <a:endParaRPr lang="en-US" sz="1600" dirty="0">
              <a:latin typeface="Algerian" pitchFamily="82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81200" y="2438400"/>
            <a:ext cx="2362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________________________________________________________________________________________________________________________________________________________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7162800" y="5334000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FORM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7162800" y="5562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______________________________</a:t>
            </a:r>
            <a:endParaRPr lang="en-US" sz="900" dirty="0"/>
          </a:p>
        </p:txBody>
      </p:sp>
      <p:sp>
        <p:nvSpPr>
          <p:cNvPr id="32" name="Flowchart: Process 31"/>
          <p:cNvSpPr/>
          <p:nvPr/>
        </p:nvSpPr>
        <p:spPr>
          <a:xfrm>
            <a:off x="4724400" y="5257800"/>
            <a:ext cx="1447800" cy="685800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4876800" y="533400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FORM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4800600" y="556260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________________________________________</a:t>
            </a:r>
            <a:endParaRPr lang="en-US" sz="800" dirty="0"/>
          </a:p>
        </p:txBody>
      </p:sp>
      <p:sp>
        <p:nvSpPr>
          <p:cNvPr id="35" name="TextBox 34"/>
          <p:cNvSpPr txBox="1"/>
          <p:nvPr/>
        </p:nvSpPr>
        <p:spPr>
          <a:xfrm rot="683282">
            <a:off x="5214009" y="2139038"/>
            <a:ext cx="266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 Font with Serifs" pitchFamily="2" charset="0"/>
              </a:rPr>
              <a:t>“ ART ARISES WHEN THE SECRET VISION OF THE ARTIST AND THE MANIFESTATION OF NATURE AGREE TO FIND NEW SHAPES.”</a:t>
            </a:r>
          </a:p>
          <a:p>
            <a:endParaRPr lang="en-US" dirty="0">
              <a:solidFill>
                <a:schemeClr val="accent1">
                  <a:lumMod val="50000"/>
                </a:schemeClr>
              </a:solidFill>
              <a:latin typeface="A Font with Serifs" pitchFamily="2" charset="0"/>
            </a:endParaRP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A Font with Serifs" pitchFamily="2" charset="0"/>
              </a:rPr>
              <a:t>	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 Font with Serifs" pitchFamily="2" charset="0"/>
              </a:rPr>
              <a:t>- </a:t>
            </a:r>
            <a:r>
              <a:rPr lang="en-US" dirty="0" err="1" smtClean="0">
                <a:solidFill>
                  <a:schemeClr val="accent1">
                    <a:lumMod val="50000"/>
                  </a:schemeClr>
                </a:solidFill>
                <a:latin typeface="A Font with Serifs" pitchFamily="2" charset="0"/>
              </a:rPr>
              <a:t>Khalil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 Font with Serifs" pitchFamily="2" charset="0"/>
              </a:rPr>
              <a:t> GIBRAN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A Font with Serifs" pitchFamily="2" charset="0"/>
            </a:endParaRPr>
          </a:p>
        </p:txBody>
      </p:sp>
      <p:sp>
        <p:nvSpPr>
          <p:cNvPr id="3" name="Double Wave 2"/>
          <p:cNvSpPr/>
          <p:nvPr/>
        </p:nvSpPr>
        <p:spPr>
          <a:xfrm>
            <a:off x="180448" y="139775"/>
            <a:ext cx="1696861" cy="799956"/>
          </a:xfrm>
          <a:prstGeom prst="doubleWave">
            <a:avLst/>
          </a:prstGeom>
          <a:noFill/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Suggested</a:t>
            </a:r>
          </a:p>
          <a:p>
            <a:pPr algn="ctr"/>
            <a:r>
              <a:rPr lang="en-US" dirty="0" smtClean="0"/>
              <a:t>Output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880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21" y="304800"/>
            <a:ext cx="8448237" cy="5867400"/>
          </a:xfrm>
          <a:prstGeom prst="rect">
            <a:avLst/>
          </a:prstGeom>
          <a:ln w="63500">
            <a:solidFill>
              <a:schemeClr val="accent3">
                <a:lumMod val="5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837739" y="1228904"/>
            <a:ext cx="7315661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accent5">
                    <a:lumMod val="50000"/>
                  </a:schemeClr>
                </a:solidFill>
              </a:rPr>
              <a:t>MEMBERS:</a:t>
            </a:r>
          </a:p>
          <a:p>
            <a:r>
              <a:rPr lang="en-US" sz="3200" b="1" dirty="0" smtClean="0"/>
              <a:t>ALLAWAN, </a:t>
            </a:r>
            <a:r>
              <a:rPr lang="en-US" sz="3200" b="1" dirty="0" err="1" smtClean="0"/>
              <a:t>Biance</a:t>
            </a:r>
            <a:r>
              <a:rPr lang="en-US" sz="3200" b="1" dirty="0" smtClean="0"/>
              <a:t> Sabrina</a:t>
            </a:r>
          </a:p>
          <a:p>
            <a:r>
              <a:rPr lang="en-US" sz="3200" b="1" dirty="0" smtClean="0"/>
              <a:t>BARSALES, </a:t>
            </a:r>
            <a:r>
              <a:rPr lang="en-US" sz="3200" b="1" dirty="0" err="1" smtClean="0"/>
              <a:t>Ruisdale</a:t>
            </a:r>
            <a:endParaRPr lang="en-US" sz="3200" b="1" dirty="0"/>
          </a:p>
          <a:p>
            <a:r>
              <a:rPr lang="en-US" sz="3200" b="1" dirty="0" smtClean="0"/>
              <a:t>DEBUQUE, </a:t>
            </a:r>
            <a:r>
              <a:rPr lang="en-US" sz="3200" b="1" dirty="0" err="1" smtClean="0"/>
              <a:t>Aizen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Chadee</a:t>
            </a:r>
            <a:endParaRPr lang="en-US" sz="3200" b="1" dirty="0" smtClean="0"/>
          </a:p>
          <a:p>
            <a:r>
              <a:rPr lang="en-US" sz="3200" b="1" dirty="0" smtClean="0"/>
              <a:t>LENDIO, </a:t>
            </a:r>
            <a:r>
              <a:rPr lang="en-US" sz="3200" b="1" dirty="0" err="1" smtClean="0"/>
              <a:t>Mardette</a:t>
            </a:r>
            <a:r>
              <a:rPr lang="en-US" sz="3200" b="1" dirty="0" smtClean="0"/>
              <a:t> Anne</a:t>
            </a:r>
          </a:p>
          <a:p>
            <a:r>
              <a:rPr lang="en-US" sz="3200" b="1" dirty="0" smtClean="0"/>
              <a:t>MEDIANO, </a:t>
            </a:r>
            <a:r>
              <a:rPr lang="en-US" sz="3200" b="1" dirty="0" err="1" smtClean="0"/>
              <a:t>Rownee</a:t>
            </a:r>
            <a:r>
              <a:rPr lang="en-US" sz="3200" b="1" dirty="0" smtClean="0"/>
              <a:t> Rose</a:t>
            </a:r>
          </a:p>
          <a:p>
            <a:r>
              <a:rPr lang="en-US" sz="3200" b="1" dirty="0" smtClean="0"/>
              <a:t>TUPAS, Ivy Jean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99009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ilter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usti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ivic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</TotalTime>
  <Words>112</Words>
  <Application>Microsoft Office PowerPoint</Application>
  <PresentationFormat>On-screen Show (4:3)</PresentationFormat>
  <Paragraphs>40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Flow</vt:lpstr>
      <vt:lpstr>Kilter</vt:lpstr>
      <vt:lpstr>Austin</vt:lpstr>
      <vt:lpstr>Civic</vt:lpstr>
      <vt:lpstr>BULLETIN BOARD</vt:lpstr>
      <vt:lpstr>BEFORE</vt:lpstr>
      <vt:lpstr>PowerPoint Presentation</vt:lpstr>
      <vt:lpstr>AFTER</vt:lpstr>
      <vt:lpstr>PowerPoint Presentation</vt:lpstr>
      <vt:lpstr>ARTCO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ARTCO</dc:title>
  <dc:creator>NEO</dc:creator>
  <cp:lastModifiedBy>Student</cp:lastModifiedBy>
  <cp:revision>6</cp:revision>
  <dcterms:created xsi:type="dcterms:W3CDTF">2012-08-29T13:16:51Z</dcterms:created>
  <dcterms:modified xsi:type="dcterms:W3CDTF">2012-10-04T02:00:56Z</dcterms:modified>
</cp:coreProperties>
</file>